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789" r:id="rId6"/>
    <p:sldId id="791" r:id="rId7"/>
    <p:sldId id="794" r:id="rId8"/>
    <p:sldId id="836" r:id="rId9"/>
    <p:sldId id="837" r:id="rId10"/>
    <p:sldId id="838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0" d="100"/>
          <a:sy n="100" d="100"/>
        </p:scale>
        <p:origin x="102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1" d="100"/>
          <a:sy n="71" d="100"/>
        </p:scale>
        <p:origin x="2934" y="6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#154AHE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Elbonia, 16</a:t>
            </a:r>
            <a:r>
              <a:rPr lang="de-DE" altLang="ko-KR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20</a:t>
            </a:r>
            <a:r>
              <a:rPr lang="en-US" altLang="zh-CN" sz="1200" b="1" kern="1200" baseline="300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January,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WG2#154AHE</a:t>
            </a:r>
            <a:r>
              <a:rPr lang="en-GB" altLang="de-DE" sz="1200" baseline="0" dirty="0">
                <a:solidFill>
                  <a:schemeClr val="bg1"/>
                </a:solidFill>
              </a:rPr>
              <a:t>, </a:t>
            </a:r>
            <a:r>
              <a:rPr lang="en-US" altLang="zh-CN" sz="1200" baseline="0" dirty="0" err="1">
                <a:solidFill>
                  <a:schemeClr val="bg1"/>
                </a:solidFill>
              </a:rPr>
              <a:t>Elbonia</a:t>
            </a:r>
            <a:r>
              <a:rPr lang="en-GB" altLang="de-DE" sz="1200" baseline="0" dirty="0">
                <a:solidFill>
                  <a:schemeClr val="bg1"/>
                </a:solidFill>
              </a:rPr>
              <a:t>, 16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– 20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zh-CN" sz="1200" baseline="0" dirty="0">
                <a:solidFill>
                  <a:schemeClr val="bg1"/>
                </a:solidFill>
              </a:rPr>
              <a:t>January</a:t>
            </a:r>
            <a:r>
              <a:rPr lang="en-GB" altLang="de-DE" sz="1200" baseline="0" dirty="0">
                <a:solidFill>
                  <a:schemeClr val="bg1"/>
                </a:solidFill>
              </a:rPr>
              <a:t>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</a:t>
            </a:r>
            <a:r>
              <a:rPr lang="en-US" altLang="zh-CN" b="1" dirty="0"/>
              <a:t>PIN/PIN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vivo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S2-2301344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FS_PIN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SA2#154AHE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124599"/>
            <a:ext cx="8695692" cy="42158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23.700-88 v.1.3.0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contributions agreed.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4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SoH result: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Which mapping relationship between PIN and PDU session is specified?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WF: </a:t>
            </a:r>
            <a:r>
              <a:rPr lang="en-US" altLang="zh-CN" sz="1000" dirty="0" err="1"/>
              <a:t>Opt</a:t>
            </a:r>
            <a:r>
              <a:rPr lang="en-US" altLang="zh-CN" sz="1000" dirty="0"/>
              <a:t> #2: One or more PDU sessions of a PEGC serve one PIN (i.e., 1*-1 mapping), in this case, a PIN is able to support, e.g., both internet and </a:t>
            </a:r>
            <a:r>
              <a:rPr lang="en-US" altLang="zh-CN" sz="1000" dirty="0" err="1"/>
              <a:t>ims</a:t>
            </a:r>
            <a:r>
              <a:rPr lang="en-US" altLang="zh-CN" sz="1000" dirty="0"/>
              <a:t>. (S2-2301125)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Shall 5GC support PEMC subscription data to identify a PEMC UE and authorize it to provide PIN service?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WF: No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Shall ARP and periodicity be added to non-3GPP QoS assistance information?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WF: No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Shall 5GC be responsible for managing the PIN validity duration?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WF: No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Shall 5G know the PINE ID that used for PINE authentication by AF/PMEC?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WF: No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/>
              <a:t>Conclusions updated</a:t>
            </a:r>
            <a:r>
              <a:rPr lang="de-DE" altLang="de-DE" sz="1400" b="1" kern="0" dirty="0"/>
              <a:t>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Conclusions on KI#3 PIN management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Conclusions on KI#4 PIN communication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Conclusions on KI#7 Identification</a:t>
            </a:r>
            <a:endParaRPr lang="en-US" altLang="zh-CN" sz="11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8522995"/>
              </p:ext>
            </p:extLst>
          </p:nvPr>
        </p:nvGraphicFramePr>
        <p:xfrm>
          <a:off x="218574" y="1270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Mar.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151827"/>
            <a:ext cx="8644418" cy="53093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Potential SA6 coordination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Potential SA3 coordination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Continue normative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Risks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8FD7D8-9A1D-4748-8D65-C35C1D1D1D21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zh-CN" sz="2800" b="1" kern="0" dirty="0"/>
              <a:t>FS_PIN</a:t>
            </a:r>
            <a:r>
              <a:rPr lang="en-US" altLang="zh-CN" sz="2800" b="1" kern="0" dirty="0"/>
              <a:t> </a:t>
            </a:r>
            <a:r>
              <a:rPr lang="en-US" altLang="de-DE" sz="2800" b="1" kern="0" dirty="0"/>
              <a:t>status after SA2#154AHE (2/2)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sz="3200" b="1" dirty="0"/>
              <a:t>FS_PIN</a:t>
            </a:r>
            <a:r>
              <a:rPr lang="en-US" altLang="zh-CN" sz="3200" b="1" dirty="0"/>
              <a:t> </a:t>
            </a:r>
            <a:r>
              <a:rPr lang="en-US" altLang="de-DE" b="1" dirty="0"/>
              <a:t>status at SA#99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kern="0" dirty="0"/>
              <a:t>Progress since SA#98e: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Outstanding issues resolved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>
                <a:ea typeface="+mn-ea"/>
                <a:cs typeface="+mn-cs"/>
              </a:rPr>
              <a:t>TR 23.700-88 v1.3.0 generated based on the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kern="0" dirty="0">
                <a:ea typeface="+mn-ea"/>
                <a:cs typeface="+mn-cs"/>
              </a:rPr>
              <a:t>RAN impacts and dependencies:</a:t>
            </a:r>
            <a:endParaRPr lang="de-DE" sz="20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none</a:t>
            </a:r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Continue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3962082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Personal IoT Networks</a:t>
                      </a:r>
                      <a:endParaRPr lang="de-DE" altLang="zh-CN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Mar.,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PIN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SA2#154AHE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124599"/>
            <a:ext cx="8695692" cy="42158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6 CRs </a:t>
            </a:r>
            <a:r>
              <a:rPr lang="en-US" altLang="zh-CN" sz="1400" kern="0" dirty="0"/>
              <a:t>address to 23.501 are </a:t>
            </a:r>
            <a:r>
              <a:rPr lang="en-US" altLang="de-DE" sz="1400" kern="0" dirty="0"/>
              <a:t>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kern="0" dirty="0"/>
              <a:t>Aspects specified</a:t>
            </a:r>
            <a:r>
              <a:rPr lang="de-DE" altLang="de-DE" sz="1800" b="1" kern="0" dirty="0"/>
              <a:t>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Terms and abbreviations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PIN 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General description for PIN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Identifiers for PIN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PDU Session establishment for PIN and PIN communication configuration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No-3GPP QoS assistance information and non-3GPP delay budget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3580480"/>
              </p:ext>
            </p:extLst>
          </p:nvPr>
        </p:nvGraphicFramePr>
        <p:xfrm>
          <a:off x="218574" y="1270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Personal IoT Networks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Jun.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912997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151827"/>
            <a:ext cx="8644418" cy="53093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Potential SA6 coordination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Potential SA3 coordination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Resolve PIN policy issue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Resolve PEMC remote control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Major focus on CRs for 501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Risks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8FD7D8-9A1D-4748-8D65-C35C1D1D1D21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zh-CN" sz="2800" b="1" kern="0" dirty="0"/>
              <a:t>PIN</a:t>
            </a:r>
            <a:r>
              <a:rPr lang="en-US" altLang="zh-CN" sz="2800" b="1" kern="0" dirty="0"/>
              <a:t> </a:t>
            </a:r>
            <a:r>
              <a:rPr lang="en-US" altLang="de-DE" sz="2800" b="1" kern="0" dirty="0"/>
              <a:t>status after SA2#154AHE (2/2)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76376697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sz="3200" b="1" dirty="0"/>
              <a:t>PIN</a:t>
            </a:r>
            <a:r>
              <a:rPr lang="en-US" altLang="zh-CN" sz="3200" b="1" dirty="0"/>
              <a:t> </a:t>
            </a:r>
            <a:r>
              <a:rPr lang="en-US" altLang="de-DE" b="1" dirty="0"/>
              <a:t>status at SA#99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SA#98e: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6 CRs </a:t>
            </a:r>
            <a:r>
              <a:rPr lang="en-US" altLang="zh-CN" sz="1200" kern="0" dirty="0"/>
              <a:t>address to 23.501 are </a:t>
            </a:r>
            <a:r>
              <a:rPr lang="en-US" altLang="de-DE" sz="1200" kern="0" dirty="0"/>
              <a:t>agreed.</a:t>
            </a:r>
            <a:endParaRPr lang="en-US" sz="12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none</a:t>
            </a:r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Resolve PIN policy issue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Resolve PEMC remote control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Major focus on CRs for 501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8797873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Personal IoT Networks</a:t>
                      </a:r>
                      <a:endParaRPr lang="de-DE" altLang="zh-CN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Jun.,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SP-221343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919289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infopath/2007/PartnerControls"/>
    <ds:schemaRef ds:uri="http://schemas.openxmlformats.org/package/2006/metadata/core-properties"/>
    <ds:schemaRef ds:uri="09cef1fd-e61b-4dbf-b745-21988b13f978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46290</TotalTime>
  <Words>514</Words>
  <Application>Microsoft Office PowerPoint</Application>
  <PresentationFormat>全屏显示(4:3)</PresentationFormat>
  <Paragraphs>136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FS_PIN/PIN Status Report</vt:lpstr>
      <vt:lpstr>FS_PIN status after SA2#154AHE (1/2)</vt:lpstr>
      <vt:lpstr>PowerPoint 演示文稿</vt:lpstr>
      <vt:lpstr>FS_PIN status at SA#99</vt:lpstr>
      <vt:lpstr>PIN status after SA2#154AHE (1/2)</vt:lpstr>
      <vt:lpstr>PowerPoint 演示文稿</vt:lpstr>
      <vt:lpstr>PIN status at SA#99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vivo-Zhenhua</cp:lastModifiedBy>
  <cp:revision>2144</cp:revision>
  <dcterms:created xsi:type="dcterms:W3CDTF">2008-08-30T09:32:10Z</dcterms:created>
  <dcterms:modified xsi:type="dcterms:W3CDTF">2023-01-23T09:03:36Z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